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0320" cy="410400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0320" cy="74124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288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s-E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64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89840" cy="3868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04920" y="27000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7613280" y="2888280"/>
            <a:ext cx="360" cy="77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8" name="CustomShape 8"/>
          <p:cNvSpPr/>
          <p:nvPr/>
        </p:nvSpPr>
        <p:spPr>
          <a:xfrm>
            <a:off x="2405520" y="1235160"/>
            <a:ext cx="27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9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0800" cy="21639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130" name="Imagen 7" descr=""/>
          <p:cNvPicPr/>
          <p:nvPr/>
        </p:nvPicPr>
        <p:blipFill>
          <a:blip r:embed="rId2"/>
          <a:stretch/>
        </p:blipFill>
        <p:spPr>
          <a:xfrm>
            <a:off x="3821040" y="4027320"/>
            <a:ext cx="7583400" cy="24678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04920" y="3933720"/>
            <a:ext cx="1853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37" name="Imagen 137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59640" cy="237960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38" name="Imagen 138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1080" cy="340344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39" name="CustomShape 7"/>
          <p:cNvSpPr/>
          <p:nvPr/>
        </p:nvSpPr>
        <p:spPr>
          <a:xfrm>
            <a:off x="2405520" y="1235160"/>
            <a:ext cx="2770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166480" y="4055400"/>
            <a:ext cx="27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04920" y="3933720"/>
            <a:ext cx="1853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2133000" y="1190160"/>
            <a:ext cx="2770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normalizados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48" name="Imagen 148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49120" cy="301644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49" name="Imagen 149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5200" cy="26575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50" name="CustomShape 8"/>
          <p:cNvSpPr/>
          <p:nvPr/>
        </p:nvSpPr>
        <p:spPr>
          <a:xfrm>
            <a:off x="2159640" y="4116600"/>
            <a:ext cx="2770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151" name="Table 9"/>
          <p:cNvGraphicFramePr/>
          <p:nvPr/>
        </p:nvGraphicFramePr>
        <p:xfrm>
          <a:off x="5024520" y="38718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24.710453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4.334211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6.197171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13.120363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Table 10"/>
          <p:cNvGraphicFramePr/>
          <p:nvPr/>
        </p:nvGraphicFramePr>
        <p:xfrm>
          <a:off x="5032440" y="5040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9.412309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5.219713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1.323224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3.105509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04920" y="3933720"/>
            <a:ext cx="18536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5365440" y="288000"/>
            <a:ext cx="3778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Arboles de decisión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72000" y="1303560"/>
            <a:ext cx="3247200" cy="85644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2765520" y="936000"/>
            <a:ext cx="141012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500" spc="-1" strike="noStrike">
                <a:solidFill>
                  <a:srgbClr val="586ea6"/>
                </a:solidFill>
                <a:latin typeface="Candara"/>
                <a:ea typeface="DejaVu Sans"/>
              </a:rPr>
              <a:t>Ctree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7272000" y="936000"/>
            <a:ext cx="4832280" cy="2232000"/>
          </a:xfrm>
          <a:prstGeom prst="rect">
            <a:avLst/>
          </a:prstGeom>
          <a:ln>
            <a:noFill/>
          </a:ln>
        </p:spPr>
      </p:pic>
      <p:sp>
        <p:nvSpPr>
          <p:cNvPr id="163" name="CustomShape 9"/>
          <p:cNvSpPr/>
          <p:nvPr/>
        </p:nvSpPr>
        <p:spPr>
          <a:xfrm>
            <a:off x="2448000" y="3390480"/>
            <a:ext cx="3168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Random</a:t>
            </a:r>
            <a:r>
              <a:rPr b="1" i="1" lang="es-ES" sz="2200" spc="-1" strike="noStrike">
                <a:solidFill>
                  <a:srgbClr val="586ea6"/>
                </a:solidFill>
                <a:latin typeface="Candara"/>
                <a:ea typeface="DejaVu Sans"/>
              </a:rPr>
              <a:t> </a:t>
            </a: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Forest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3672000" y="3880080"/>
            <a:ext cx="3276360" cy="7999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4"/>
          <a:stretch/>
        </p:blipFill>
        <p:spPr>
          <a:xfrm>
            <a:off x="7488000" y="3384000"/>
            <a:ext cx="3816000" cy="26640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3687480" y="2241360"/>
            <a:ext cx="3152520" cy="11426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6"/>
          <a:stretch/>
        </p:blipFill>
        <p:spPr>
          <a:xfrm>
            <a:off x="3744000" y="4780440"/>
            <a:ext cx="3142800" cy="112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304920" y="50382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74" name="Imagen 159" descr=""/>
          <p:cNvPicPr/>
          <p:nvPr/>
        </p:nvPicPr>
        <p:blipFill>
          <a:blip r:embed="rId1"/>
          <a:stretch/>
        </p:blipFill>
        <p:spPr>
          <a:xfrm>
            <a:off x="3405960" y="1366200"/>
            <a:ext cx="7598520" cy="31222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76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304920" y="50382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graphicFrame>
        <p:nvGraphicFramePr>
          <p:cNvPr id="181" name="Table 7"/>
          <p:cNvGraphicFramePr/>
          <p:nvPr/>
        </p:nvGraphicFramePr>
        <p:xfrm>
          <a:off x="3048840" y="889920"/>
          <a:ext cx="3616560" cy="5198400"/>
        </p:xfrm>
        <a:graphic>
          <a:graphicData uri="http://schemas.openxmlformats.org/drawingml/2006/table">
            <a:tbl>
              <a:tblPr/>
              <a:tblGrid>
                <a:gridCol w="1251720"/>
                <a:gridCol w="2365200"/>
              </a:tblGrid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1978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1979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45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1980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1981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1982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231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1983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2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1984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1985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        </a:t>
                      </a:r>
                      <a:r>
                        <a:rPr b="0" lang="es-ES" sz="1800" spc="-1" strike="noStrike">
                          <a:latin typeface="Arial"/>
                        </a:rPr>
                        <a:t>1986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82" name="" descr=""/>
          <p:cNvPicPr/>
          <p:nvPr/>
        </p:nvPicPr>
        <p:blipFill>
          <a:blip r:embed="rId1"/>
          <a:srcRect l="5834" t="15691" r="3363" b="12530"/>
          <a:stretch/>
        </p:blipFill>
        <p:spPr>
          <a:xfrm>
            <a:off x="6858000" y="2651760"/>
            <a:ext cx="4946400" cy="292500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83" name="CustomShape 8"/>
          <p:cNvSpPr/>
          <p:nvPr/>
        </p:nvSpPr>
        <p:spPr>
          <a:xfrm>
            <a:off x="8229600" y="916200"/>
            <a:ext cx="27702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Ejemplo: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Francia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85" name="CustomShape 2"/>
          <p:cNvSpPr/>
          <p:nvPr/>
        </p:nvSpPr>
        <p:spPr>
          <a:xfrm>
            <a:off x="655200" y="317160"/>
            <a:ext cx="37296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86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2400" cy="309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296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3200" cy="27331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19320" cy="28587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08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1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296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4960" cy="44251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3160" cy="29163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6280" cy="29703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53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312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6440" cy="2536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1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5840" cy="37555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304920" y="146592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7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8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8040" cy="3701520"/>
          </a:xfrm>
          <a:prstGeom prst="rect">
            <a:avLst/>
          </a:prstGeom>
          <a:ln>
            <a:noFill/>
          </a:ln>
        </p:spPr>
      </p:pic>
      <p:pic>
        <p:nvPicPr>
          <p:cNvPr id="79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7560" cy="377892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2538000" y="2008800"/>
            <a:ext cx="2950560" cy="138024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1" name="CustomShape 8"/>
          <p:cNvSpPr/>
          <p:nvPr/>
        </p:nvSpPr>
        <p:spPr>
          <a:xfrm>
            <a:off x="3086640" y="147384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2" name="CustomShape 9"/>
          <p:cNvSpPr/>
          <p:nvPr/>
        </p:nvSpPr>
        <p:spPr>
          <a:xfrm flipV="1">
            <a:off x="9148680" y="4162320"/>
            <a:ext cx="360" cy="87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3" name="CustomShape 10"/>
          <p:cNvSpPr/>
          <p:nvPr/>
        </p:nvSpPr>
        <p:spPr>
          <a:xfrm>
            <a:off x="7416720" y="299160"/>
            <a:ext cx="3470400" cy="225648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1"/>
          <p:cNvSpPr/>
          <p:nvPr/>
        </p:nvSpPr>
        <p:spPr>
          <a:xfrm>
            <a:off x="7517160" y="5137560"/>
            <a:ext cx="3446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304920" y="146592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304920" y="27000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91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3840" cy="24865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2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2000" cy="988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2000" cy="988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94" name="CustomShape 7"/>
          <p:cNvSpPr/>
          <p:nvPr/>
        </p:nvSpPr>
        <p:spPr>
          <a:xfrm>
            <a:off x="5956200" y="239400"/>
            <a:ext cx="27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5950800" y="2693520"/>
            <a:ext cx="27702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8579160" y="3334320"/>
            <a:ext cx="27702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2707920" y="423360"/>
            <a:ext cx="21495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10195560" y="371160"/>
            <a:ext cx="17859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99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3840" cy="24865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0" name="CustomShape 12"/>
          <p:cNvSpPr/>
          <p:nvPr/>
        </p:nvSpPr>
        <p:spPr>
          <a:xfrm>
            <a:off x="3538080" y="3334320"/>
            <a:ext cx="27702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4920" y="27000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0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3000" cy="1843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7"/>
          <p:cNvSpPr/>
          <p:nvPr/>
        </p:nvSpPr>
        <p:spPr>
          <a:xfrm>
            <a:off x="7309800" y="3429000"/>
            <a:ext cx="360" cy="77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09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3240" cy="17319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0" name="CustomShape 8"/>
          <p:cNvSpPr/>
          <p:nvPr/>
        </p:nvSpPr>
        <p:spPr>
          <a:xfrm>
            <a:off x="5282280" y="296280"/>
            <a:ext cx="3411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min-max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304920" y="3618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304920" y="14659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04920" y="2700000"/>
            <a:ext cx="185364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304920" y="393372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04920" y="5038200"/>
            <a:ext cx="185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1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3000" cy="1843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8" name="CustomShape 7"/>
          <p:cNvSpPr/>
          <p:nvPr/>
        </p:nvSpPr>
        <p:spPr>
          <a:xfrm>
            <a:off x="7309800" y="3429000"/>
            <a:ext cx="360" cy="77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5078160" y="325080"/>
            <a:ext cx="37670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Z-score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0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5720" cy="17319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265</TotalTime>
  <Application>LibreOffice/6.2.2.2$Linux_X86_64 LibreOffice_project/20$Build-2</Application>
  <Words>112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2019-05-12T19:03:22Z</dcterms:modified>
  <cp:revision>43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